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8" d="100"/>
          <a:sy n="98" d="100"/>
        </p:scale>
        <p:origin x="28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AEF6336-E9F5-C495-01E7-EF1DE1E6D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19D99C32-ECAF-D044-9AAF-8681646A14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D5CEBC7-7BF0-4884-713B-037E4C070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EA26E-DEB2-4556-9CC2-23FFF7CDB987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4ADE04A-ABC0-1FF1-7930-1CD188219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4B03DFC-20C5-F7C3-92F9-4E753617B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516C-6B64-42AD-98FA-796353CDF8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5234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DFC586C-3C9B-1025-CED4-ACEE78A5B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4FC12E7-E992-5214-D17C-2A85427794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6BA9609-3D8E-F9CE-1DFA-636C6EFEC6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EA26E-DEB2-4556-9CC2-23FFF7CDB987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8A49172-F7B2-13E7-C45F-DF2E9A651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19463CE-9203-D7EB-2734-ACEC49E5E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516C-6B64-42AD-98FA-796353CDF8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4818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04C9C4D-6AD0-F023-224A-CB77A4E08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2DDC716-03CC-074D-5AF3-0B562640DA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4449D76-AB70-D127-C2F5-A2CC3504F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EA26E-DEB2-4556-9CC2-23FFF7CDB987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F51712D-4F6F-9023-561A-F4850D227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115EF58-9CBE-CF44-4875-28CBE4B26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516C-6B64-42AD-98FA-796353CDF8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4741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E0D3960-6E3D-D0DB-7491-DD50FF19A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4241C0B-E5A9-A298-E01D-4C33F8B4C0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CA4F2DA-BEFF-E447-A054-A410150909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FEFB92D-7CF8-9B4D-4C55-E37D0CA8C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EA26E-DEB2-4556-9CC2-23FFF7CDB987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A168013-C086-81FD-1119-DE9B1C38FF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A5B3702-2A42-71C5-A89B-0DF9DF1BC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516C-6B64-42AD-98FA-796353CDF8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0733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34FC074-EDAF-4062-B3E9-D49F7BE68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85E25CC-E371-DCA8-FC16-6A8D58DC27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E8FC100-6E8F-B828-6C57-092060F7DF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5BF42A75-C58D-838E-734B-FC54A0C283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A183D775-A2CB-9849-0925-09174DAEC1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D2CC1739-C599-0179-F551-8AF540A205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EA26E-DEB2-4556-9CC2-23FFF7CDB987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EAE16ABF-3DF6-1CC7-CC0C-4AAAC683E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EB20C780-B575-0F41-A27D-D91C14AA1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516C-6B64-42AD-98FA-796353CDF8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15302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3F6E820-10E2-DACA-9132-F4696C442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822E6D0C-1B72-E8A0-CEF5-7C53852A8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EA26E-DEB2-4556-9CC2-23FFF7CDB987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7BDFE4C1-AAD0-C94A-BBBC-379A02E85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5A06669-537C-CBFC-5ED9-429078D06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516C-6B64-42AD-98FA-796353CDF8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0871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5328EAEC-3007-0FA5-098A-5B24F3200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EA26E-DEB2-4556-9CC2-23FFF7CDB987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23C1C3C-EDD8-B470-0F63-C5B3F9B72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9C08DA8-0DBA-DFF1-0DEF-1BFAEF469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516C-6B64-42AD-98FA-796353CDF8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6775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828E4C4-8FF6-699D-EA0B-4B566B8A44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FFED578-6480-2352-4134-340538EF4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EA8D25F-3D52-BCB0-2B39-D7B53BD137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A065509-2D6F-12AC-E2C3-18B527A3B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EA26E-DEB2-4556-9CC2-23FFF7CDB987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CDF4E05-138B-D337-6B56-544F9071C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526E4AF-370C-38D9-6009-DFC6A06E7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516C-6B64-42AD-98FA-796353CDF8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708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FDB2455-05ED-9CBE-C42C-34DAD0BCE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3666C4A9-4A0A-935B-C53B-48D5EC3F30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9E63131-0CA4-CD2E-4B0F-5497C74D13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FDBA215-6024-7C9D-E3E8-F682AE770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EA26E-DEB2-4556-9CC2-23FFF7CDB987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FDC8F5D-26FA-1704-4D90-C6DAE0C2DB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B96882D-3A36-E539-F945-303866A96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516C-6B64-42AD-98FA-796353CDF8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0991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29EC851-134B-89DE-B461-9ECD328F3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135041A-EB67-C325-8D89-573090F968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D4E31C0-4A7C-621A-2110-FCF617C59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EA26E-DEB2-4556-9CC2-23FFF7CDB987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641C23A-D7EE-811B-7BE1-39DF3A9C3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1433C6D-6CA3-73D5-D40C-E072662C4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516C-6B64-42AD-98FA-796353CDF8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6695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FE96C820-7E07-77F4-CC84-4E02AA21C6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07EC5163-FD70-6BF5-737A-2FA21B6C02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3FDD861-1C30-95DB-5B30-C3B5B6E3CA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EA26E-DEB2-4556-9CC2-23FFF7CDB987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2400BEA-ADFE-A82E-0C99-0D33ABCB2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5B7F74F-58C4-9EFC-D782-54EB1E6AEE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516C-6B64-42AD-98FA-796353CDF8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8874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3095CC5E-3711-FF8E-8E84-B2AF9402E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89228FA-16BB-9EAA-70CB-1B9253AB28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7E004F4-2337-012F-9B92-E25B978E29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AEA26E-DEB2-4556-9CC2-23FFF7CDB987}" type="datetimeFigureOut">
              <a:rPr lang="zh-CN" altLang="en-US" smtClean="0"/>
              <a:t>2025/9/29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79364BE-312F-9FEF-33F6-833DBC9DAE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6D36D34-D369-617E-948E-98C905D2F5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4B516C-6B64-42AD-98FA-796353CDF8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9474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0403DC7D-0A37-9E63-C3D8-42F31EA5B52E}"/>
              </a:ext>
            </a:extLst>
          </p:cNvPr>
          <p:cNvSpPr txBox="1"/>
          <p:nvPr/>
        </p:nvSpPr>
        <p:spPr>
          <a:xfrm>
            <a:off x="2233822" y="7187"/>
            <a:ext cx="74188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CCF-A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会议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DDL(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截止至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2026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年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月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20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日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F57BB666-483C-1158-6416-116FC93BC02D}"/>
              </a:ext>
            </a:extLst>
          </p:cNvPr>
          <p:cNvSpPr txBox="1"/>
          <p:nvPr/>
        </p:nvSpPr>
        <p:spPr>
          <a:xfrm>
            <a:off x="855720" y="742506"/>
            <a:ext cx="1908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数据库</a:t>
            </a:r>
            <a:r>
              <a:rPr lang="en-US" altLang="zh-CN" dirty="0"/>
              <a:t>/</a:t>
            </a:r>
            <a:r>
              <a:rPr lang="zh-CN" altLang="en-US" dirty="0"/>
              <a:t>数据挖掘</a:t>
            </a:r>
            <a:endParaRPr lang="zh-CN" altLang="en-US" b="1" dirty="0"/>
          </a:p>
        </p:txBody>
      </p:sp>
      <p:pic>
        <p:nvPicPr>
          <p:cNvPr id="9" name="图片 8" descr="图形用户界面, 文本, 应用程序&#10;&#10;AI 生成的内容可能不正确。">
            <a:extLst>
              <a:ext uri="{FF2B5EF4-FFF2-40B4-BE49-F238E27FC236}">
                <a16:creationId xmlns:a16="http://schemas.microsoft.com/office/drawing/2014/main" id="{9A226CCE-B404-62A4-34EE-37ABA070AC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83" y="1063120"/>
            <a:ext cx="3160722" cy="823929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20CA35C1-0EB4-4C18-13B8-7BDAC12B48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3514" y="984946"/>
            <a:ext cx="3646017" cy="1028640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id="{84B04927-1C12-E57D-4501-B9F61EA1D248}"/>
              </a:ext>
            </a:extLst>
          </p:cNvPr>
          <p:cNvSpPr txBox="1"/>
          <p:nvPr/>
        </p:nvSpPr>
        <p:spPr>
          <a:xfrm>
            <a:off x="5439908" y="683859"/>
            <a:ext cx="1908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/>
              <a:t>新兴</a:t>
            </a:r>
            <a:endParaRPr lang="zh-CN" altLang="en-US" b="1" dirty="0"/>
          </a:p>
        </p:txBody>
      </p:sp>
      <p:pic>
        <p:nvPicPr>
          <p:cNvPr id="16" name="图片 15" descr="图形用户界面, 文本, 应用程序&#10;&#10;AI 生成的内容可能不正确。">
            <a:extLst>
              <a:ext uri="{FF2B5EF4-FFF2-40B4-BE49-F238E27FC236}">
                <a16:creationId xmlns:a16="http://schemas.microsoft.com/office/drawing/2014/main" id="{829A6D8C-CAD0-1D55-9221-3E1602394C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83" y="3900791"/>
            <a:ext cx="3160722" cy="835201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9696EB3A-A0AD-6347-2A90-08556607CE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5639" y="3927404"/>
            <a:ext cx="3160722" cy="863132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9485D3D0-248C-602B-C663-C8D116980B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26699" y="1037602"/>
            <a:ext cx="3619500" cy="955477"/>
          </a:xfrm>
          <a:prstGeom prst="rect">
            <a:avLst/>
          </a:prstGeom>
        </p:spPr>
      </p:pic>
      <p:sp>
        <p:nvSpPr>
          <p:cNvPr id="23" name="文本框 22">
            <a:extLst>
              <a:ext uri="{FF2B5EF4-FFF2-40B4-BE49-F238E27FC236}">
                <a16:creationId xmlns:a16="http://schemas.microsoft.com/office/drawing/2014/main" id="{02924154-A39F-DCFF-7F54-BD36F5265AE2}"/>
              </a:ext>
            </a:extLst>
          </p:cNvPr>
          <p:cNvSpPr txBox="1"/>
          <p:nvPr/>
        </p:nvSpPr>
        <p:spPr>
          <a:xfrm>
            <a:off x="9428220" y="742506"/>
            <a:ext cx="1908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/>
              <a:t>人工智能</a:t>
            </a:r>
            <a:endParaRPr lang="zh-CN" altLang="en-US" b="1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9BB580F-8C58-252E-DCC4-1EA9B9C3381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783" y="1912006"/>
            <a:ext cx="1648923" cy="1988785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DE684C3F-FA10-782F-DFA5-E6F3B37CE50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53514" y="2040198"/>
            <a:ext cx="1477258" cy="1860594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155F732B-68D1-F708-BB79-9A28C937334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7510" y="4750681"/>
            <a:ext cx="1551467" cy="2107319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33801AEB-D6F2-E39B-50F4-0F0D38CEFE0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25551" y="2018974"/>
            <a:ext cx="1196299" cy="1988785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92E1A8BD-BBFD-456C-9E60-4AB2ADA48FA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53514" y="4817148"/>
            <a:ext cx="1726105" cy="2040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363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</Words>
  <Application>Microsoft Office PowerPoint</Application>
  <PresentationFormat>宽屏</PresentationFormat>
  <Paragraphs>4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等线</vt:lpstr>
      <vt:lpstr>等线 Light</vt:lpstr>
      <vt:lpstr>黑体</vt:lpstr>
      <vt:lpstr>Arial</vt:lpstr>
      <vt:lpstr>Times New Roman</vt:lpstr>
      <vt:lpstr>Office 主题​​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arnqphk</dc:creator>
  <cp:lastModifiedBy>arnqphk</cp:lastModifiedBy>
  <cp:revision>1</cp:revision>
  <dcterms:created xsi:type="dcterms:W3CDTF">2025-09-29T12:32:55Z</dcterms:created>
  <dcterms:modified xsi:type="dcterms:W3CDTF">2025-09-29T12:33:16Z</dcterms:modified>
</cp:coreProperties>
</file>